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2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-7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2019-07-02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2019-07-02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2019-07-02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2019-07-02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2019-07-02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2019-07-02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2019-07-02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2019-07-02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2019-07-02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2019-07-02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E6AFE-2D47-415D-A79E-CE03C1EA99EA}" type="datetimeFigureOut">
              <a:rPr lang="ko-KR" altLang="en-US" smtClean="0"/>
              <a:pPr/>
              <a:t>2019-07-02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E6AFE-2D47-415D-A79E-CE03C1EA99EA}" type="datetimeFigureOut">
              <a:rPr lang="ko-KR" altLang="en-US" smtClean="0"/>
              <a:pPr/>
              <a:t>2019-07-02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FE194-74B0-4A38-A9D6-B7E79F5CE21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1714488"/>
            <a:ext cx="8229600" cy="2511420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조명 센서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무선</a:t>
            </a:r>
            <a:r>
              <a:rPr lang="en-US" altLang="ko-KR" dirty="0" smtClean="0"/>
              <a:t>(RF)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리모콘</a:t>
            </a:r>
            <a:r>
              <a:rPr lang="ko-KR" altLang="en-US" dirty="0" smtClean="0"/>
              <a:t>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사용 설명서 </a:t>
            </a:r>
            <a:r>
              <a:rPr lang="en-US" altLang="ko-KR" dirty="0" smtClean="0"/>
              <a:t>(</a:t>
            </a:r>
            <a:r>
              <a:rPr lang="ko-KR" altLang="en-US" dirty="0" smtClean="0"/>
              <a:t>소비자용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그림 32" descr="YEC-029_RFSR-BL_1807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262039" y="1452550"/>
            <a:ext cx="5905541" cy="4429156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3000364" y="285728"/>
            <a:ext cx="21431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 smtClean="0"/>
              <a:t>전체 구성도</a:t>
            </a:r>
            <a:endParaRPr lang="ko-KR" altLang="en-US" sz="2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YEC-029_RFSR-BL_1807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71802" y="928670"/>
            <a:ext cx="1714512" cy="5758460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3000364" y="285728"/>
            <a:ext cx="21431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 smtClean="0"/>
              <a:t>스위치 기능</a:t>
            </a:r>
            <a:endParaRPr lang="ko-KR" altLang="en-US" sz="2400" b="1" dirty="0"/>
          </a:p>
        </p:txBody>
      </p:sp>
      <p:sp>
        <p:nvSpPr>
          <p:cNvPr id="8" name="직사각형 7"/>
          <p:cNvSpPr/>
          <p:nvPr/>
        </p:nvSpPr>
        <p:spPr>
          <a:xfrm>
            <a:off x="5214942" y="1214422"/>
            <a:ext cx="2428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err="1" smtClean="0"/>
              <a:t>리모콘</a:t>
            </a:r>
            <a:r>
              <a:rPr lang="ko-KR" altLang="en-US" dirty="0" smtClean="0"/>
              <a:t> 전원 </a:t>
            </a:r>
            <a:r>
              <a:rPr lang="en-US" altLang="ko-KR" dirty="0" smtClean="0"/>
              <a:t>ON/OFF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5214942" y="1785926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err="1" smtClean="0"/>
              <a:t>리모콘</a:t>
            </a:r>
            <a:r>
              <a:rPr lang="ko-KR" altLang="en-US" dirty="0" smtClean="0"/>
              <a:t> 전파 출력 세기 설정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5214942" y="2285992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err="1" smtClean="0"/>
              <a:t>리모콘</a:t>
            </a:r>
            <a:r>
              <a:rPr lang="ko-KR" altLang="en-US" dirty="0" smtClean="0"/>
              <a:t> 전파 출력 세기 확인</a:t>
            </a:r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5214942" y="3214686"/>
            <a:ext cx="37862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[3]</a:t>
            </a:r>
            <a:r>
              <a:rPr lang="ko-KR" altLang="en-US" dirty="0" smtClean="0"/>
              <a:t>가지</a:t>
            </a:r>
            <a:r>
              <a:rPr lang="en-US" altLang="ko-KR" dirty="0" smtClean="0"/>
              <a:t>(</a:t>
            </a:r>
            <a:r>
              <a:rPr lang="ko-KR" altLang="en-US" dirty="0" smtClean="0"/>
              <a:t>시간</a:t>
            </a:r>
            <a:r>
              <a:rPr lang="en-US" altLang="ko-KR" dirty="0" smtClean="0"/>
              <a:t>, </a:t>
            </a:r>
            <a:r>
              <a:rPr lang="ko-KR" altLang="en-US" dirty="0" smtClean="0"/>
              <a:t>거리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최소밝기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공장 초기화 </a:t>
            </a:r>
            <a:endParaRPr lang="ko-KR" altLang="en-US" dirty="0"/>
          </a:p>
        </p:txBody>
      </p:sp>
      <p:sp>
        <p:nvSpPr>
          <p:cNvPr id="13" name="직사각형 12"/>
          <p:cNvSpPr/>
          <p:nvPr/>
        </p:nvSpPr>
        <p:spPr>
          <a:xfrm>
            <a:off x="5214942" y="2786058"/>
            <a:ext cx="2000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mtClean="0"/>
              <a:t>상시 모드 설정</a:t>
            </a:r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1142976" y="3857628"/>
            <a:ext cx="1285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dirty="0" smtClean="0"/>
              <a:t>시간 설정</a:t>
            </a:r>
            <a:endParaRPr lang="ko-KR" alt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5214942" y="4214818"/>
            <a:ext cx="2357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smtClean="0"/>
              <a:t>센서감도</a:t>
            </a:r>
            <a:r>
              <a:rPr lang="en-US" altLang="ko-KR" dirty="0" smtClean="0"/>
              <a:t>(</a:t>
            </a:r>
            <a:r>
              <a:rPr lang="ko-KR" altLang="en-US" dirty="0" smtClean="0"/>
              <a:t>거리</a:t>
            </a:r>
            <a:r>
              <a:rPr lang="en-US" altLang="ko-KR" dirty="0" smtClean="0"/>
              <a:t>) </a:t>
            </a:r>
            <a:r>
              <a:rPr lang="ko-KR" altLang="en-US" dirty="0" smtClean="0"/>
              <a:t>설정</a:t>
            </a:r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5214942" y="4857760"/>
            <a:ext cx="1785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smtClean="0"/>
              <a:t>최소밝기 설정</a:t>
            </a:r>
            <a:endParaRPr lang="ko-KR" altLang="en-US" dirty="0"/>
          </a:p>
        </p:txBody>
      </p:sp>
      <p:sp>
        <p:nvSpPr>
          <p:cNvPr id="23" name="모서리가 둥근 직사각형 22"/>
          <p:cNvSpPr/>
          <p:nvPr/>
        </p:nvSpPr>
        <p:spPr>
          <a:xfrm>
            <a:off x="3929058" y="1285860"/>
            <a:ext cx="642942" cy="35719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모서리가 둥근 직사각형 26"/>
          <p:cNvSpPr/>
          <p:nvPr/>
        </p:nvSpPr>
        <p:spPr>
          <a:xfrm>
            <a:off x="3929058" y="1643050"/>
            <a:ext cx="642942" cy="71438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8" name="직선 화살표 연결선 27"/>
          <p:cNvCxnSpPr>
            <a:stCxn id="9" idx="1"/>
            <a:endCxn id="27" idx="3"/>
          </p:cNvCxnSpPr>
          <p:nvPr/>
        </p:nvCxnSpPr>
        <p:spPr>
          <a:xfrm rot="10800000" flipV="1">
            <a:off x="4572000" y="1970592"/>
            <a:ext cx="642942" cy="2964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모서리가 둥근 직사각형 30"/>
          <p:cNvSpPr/>
          <p:nvPr/>
        </p:nvSpPr>
        <p:spPr>
          <a:xfrm>
            <a:off x="3428992" y="2428868"/>
            <a:ext cx="1000132" cy="285752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2" name="직선 화살표 연결선 31"/>
          <p:cNvCxnSpPr>
            <a:stCxn id="10" idx="1"/>
            <a:endCxn id="31" idx="3"/>
          </p:cNvCxnSpPr>
          <p:nvPr/>
        </p:nvCxnSpPr>
        <p:spPr>
          <a:xfrm rot="10800000" flipV="1">
            <a:off x="4429124" y="2470658"/>
            <a:ext cx="785818" cy="10108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모서리가 둥근 직사각형 33"/>
          <p:cNvSpPr/>
          <p:nvPr/>
        </p:nvSpPr>
        <p:spPr>
          <a:xfrm>
            <a:off x="3357554" y="2786058"/>
            <a:ext cx="1143008" cy="35719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6" name="직선 화살표 연결선 35"/>
          <p:cNvCxnSpPr>
            <a:stCxn id="13" idx="1"/>
            <a:endCxn id="34" idx="3"/>
          </p:cNvCxnSpPr>
          <p:nvPr/>
        </p:nvCxnSpPr>
        <p:spPr>
          <a:xfrm rot="10800000">
            <a:off x="4500562" y="2964654"/>
            <a:ext cx="714380" cy="607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모서리가 둥근 직사각형 37"/>
          <p:cNvSpPr/>
          <p:nvPr/>
        </p:nvSpPr>
        <p:spPr>
          <a:xfrm>
            <a:off x="3428992" y="3214686"/>
            <a:ext cx="1000132" cy="285752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9" name="직선 화살표 연결선 38"/>
          <p:cNvCxnSpPr>
            <a:stCxn id="11" idx="1"/>
            <a:endCxn id="38" idx="3"/>
          </p:cNvCxnSpPr>
          <p:nvPr/>
        </p:nvCxnSpPr>
        <p:spPr>
          <a:xfrm rot="10800000">
            <a:off x="4429124" y="3357562"/>
            <a:ext cx="785818" cy="18029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모서리가 둥근 직사각형 40"/>
          <p:cNvSpPr/>
          <p:nvPr/>
        </p:nvSpPr>
        <p:spPr>
          <a:xfrm>
            <a:off x="3214678" y="3571876"/>
            <a:ext cx="428628" cy="2000264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모서리가 둥근 직사각형 43"/>
          <p:cNvSpPr/>
          <p:nvPr/>
        </p:nvSpPr>
        <p:spPr>
          <a:xfrm>
            <a:off x="3714744" y="3571876"/>
            <a:ext cx="428628" cy="2000264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모서리가 둥근 직사각형 44"/>
          <p:cNvSpPr/>
          <p:nvPr/>
        </p:nvSpPr>
        <p:spPr>
          <a:xfrm>
            <a:off x="4214810" y="3571876"/>
            <a:ext cx="428628" cy="2000264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0" name="직선 화살표 연결선 49"/>
          <p:cNvCxnSpPr>
            <a:stCxn id="15" idx="1"/>
          </p:cNvCxnSpPr>
          <p:nvPr/>
        </p:nvCxnSpPr>
        <p:spPr>
          <a:xfrm rot="10800000">
            <a:off x="4143372" y="4357694"/>
            <a:ext cx="1071570" cy="4179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화살표 연결선 55"/>
          <p:cNvCxnSpPr>
            <a:stCxn id="14" idx="3"/>
          </p:cNvCxnSpPr>
          <p:nvPr/>
        </p:nvCxnSpPr>
        <p:spPr>
          <a:xfrm flipV="1">
            <a:off x="2428860" y="4000504"/>
            <a:ext cx="785818" cy="4179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화살표 연결선 57"/>
          <p:cNvCxnSpPr>
            <a:stCxn id="16" idx="1"/>
          </p:cNvCxnSpPr>
          <p:nvPr/>
        </p:nvCxnSpPr>
        <p:spPr>
          <a:xfrm rot="10800000" flipV="1">
            <a:off x="4643438" y="5042426"/>
            <a:ext cx="571504" cy="2964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화살표 연결선 59"/>
          <p:cNvCxnSpPr>
            <a:stCxn id="8" idx="1"/>
            <a:endCxn id="23" idx="3"/>
          </p:cNvCxnSpPr>
          <p:nvPr/>
        </p:nvCxnSpPr>
        <p:spPr>
          <a:xfrm rot="10800000" flipV="1">
            <a:off x="4572000" y="1399087"/>
            <a:ext cx="642942" cy="6536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모서리가 둥근 직사각형 81"/>
          <p:cNvSpPr/>
          <p:nvPr/>
        </p:nvSpPr>
        <p:spPr>
          <a:xfrm>
            <a:off x="3286116" y="1643050"/>
            <a:ext cx="642942" cy="71438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직사각형 83"/>
          <p:cNvSpPr/>
          <p:nvPr/>
        </p:nvSpPr>
        <p:spPr>
          <a:xfrm>
            <a:off x="1142976" y="1785926"/>
            <a:ext cx="12858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dirty="0" smtClean="0"/>
              <a:t>그룹 </a:t>
            </a:r>
            <a:r>
              <a:rPr lang="en-US" altLang="ko-KR" dirty="0" smtClean="0"/>
              <a:t>Copy</a:t>
            </a:r>
            <a:endParaRPr lang="ko-KR" altLang="en-US" dirty="0"/>
          </a:p>
        </p:txBody>
      </p:sp>
      <p:cxnSp>
        <p:nvCxnSpPr>
          <p:cNvPr id="85" name="직선 화살표 연결선 84"/>
          <p:cNvCxnSpPr>
            <a:stCxn id="84" idx="3"/>
            <a:endCxn id="82" idx="1"/>
          </p:cNvCxnSpPr>
          <p:nvPr/>
        </p:nvCxnSpPr>
        <p:spPr>
          <a:xfrm>
            <a:off x="2428860" y="1970592"/>
            <a:ext cx="857256" cy="2964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3000364" y="285728"/>
            <a:ext cx="34290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 smtClean="0"/>
              <a:t>스위치 </a:t>
            </a:r>
            <a:r>
              <a:rPr lang="en-US" altLang="ko-KR" sz="2400" b="1" dirty="0" smtClean="0"/>
              <a:t>(</a:t>
            </a:r>
            <a:r>
              <a:rPr lang="ko-KR" altLang="en-US" sz="2400" b="1" dirty="0" smtClean="0"/>
              <a:t>기능</a:t>
            </a:r>
            <a:r>
              <a:rPr lang="en-US" altLang="ko-KR" sz="2400" b="1" dirty="0" smtClean="0"/>
              <a:t>)</a:t>
            </a:r>
            <a:r>
              <a:rPr lang="ko-KR" altLang="en-US" sz="2400" b="1" dirty="0" smtClean="0"/>
              <a:t> 설명</a:t>
            </a:r>
            <a:r>
              <a:rPr lang="en-US" altLang="ko-KR" sz="2400" b="1" dirty="0" smtClean="0"/>
              <a:t>(1)</a:t>
            </a:r>
            <a:endParaRPr lang="ko-KR" altLang="en-US" sz="2400" b="1" dirty="0"/>
          </a:p>
        </p:txBody>
      </p:sp>
      <p:sp>
        <p:nvSpPr>
          <p:cNvPr id="8" name="직사각형 7"/>
          <p:cNvSpPr/>
          <p:nvPr/>
        </p:nvSpPr>
        <p:spPr>
          <a:xfrm>
            <a:off x="928662" y="1000108"/>
            <a:ext cx="3286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 smtClean="0"/>
              <a:t> </a:t>
            </a:r>
            <a:r>
              <a:rPr lang="ko-KR" altLang="en-US" dirty="0" err="1" smtClean="0"/>
              <a:t>리모콘</a:t>
            </a:r>
            <a:r>
              <a:rPr lang="ko-KR" altLang="en-US" dirty="0" smtClean="0"/>
              <a:t> 전원 </a:t>
            </a:r>
            <a:r>
              <a:rPr lang="en-US" altLang="ko-KR" dirty="0" smtClean="0"/>
              <a:t>ON/OFF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1214414" y="1357298"/>
            <a:ext cx="321471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err="1" smtClean="0"/>
              <a:t>리모콘</a:t>
            </a:r>
            <a:r>
              <a:rPr lang="ko-KR" altLang="en-US" sz="1200" dirty="0" smtClean="0"/>
              <a:t> 전원을 </a:t>
            </a:r>
            <a:r>
              <a:rPr lang="en-US" altLang="ko-KR" sz="1200" dirty="0" smtClean="0"/>
              <a:t>ON / OFF </a:t>
            </a:r>
            <a:r>
              <a:rPr lang="ko-KR" altLang="en-US" sz="1200" dirty="0" smtClean="0"/>
              <a:t>시 사용합니다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10" name="직사각형 9"/>
          <p:cNvSpPr/>
          <p:nvPr/>
        </p:nvSpPr>
        <p:spPr>
          <a:xfrm>
            <a:off x="928662" y="3643314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 smtClean="0"/>
              <a:t> </a:t>
            </a:r>
            <a:r>
              <a:rPr lang="ko-KR" altLang="en-US" dirty="0" err="1" smtClean="0"/>
              <a:t>리모콘</a:t>
            </a:r>
            <a:r>
              <a:rPr lang="ko-KR" altLang="en-US" dirty="0" smtClean="0"/>
              <a:t> 전파 출력 세기 확인</a:t>
            </a:r>
            <a:endParaRPr lang="ko-KR" altLang="en-US" dirty="0"/>
          </a:p>
        </p:txBody>
      </p:sp>
      <p:sp>
        <p:nvSpPr>
          <p:cNvPr id="13" name="직사각형 12"/>
          <p:cNvSpPr/>
          <p:nvPr/>
        </p:nvSpPr>
        <p:spPr>
          <a:xfrm>
            <a:off x="928662" y="4714884"/>
            <a:ext cx="2000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 smtClean="0"/>
              <a:t> 상시 모드 설정</a:t>
            </a:r>
            <a:endParaRPr lang="ko-KR" altLang="en-US" dirty="0"/>
          </a:p>
        </p:txBody>
      </p:sp>
      <p:sp>
        <p:nvSpPr>
          <p:cNvPr id="30" name="직사각형 29"/>
          <p:cNvSpPr/>
          <p:nvPr/>
        </p:nvSpPr>
        <p:spPr>
          <a:xfrm>
            <a:off x="1214414" y="1571612"/>
            <a:ext cx="63579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>
                <a:solidFill>
                  <a:srgbClr val="FF0000"/>
                </a:solidFill>
              </a:rPr>
              <a:t>60</a:t>
            </a:r>
            <a:r>
              <a:rPr lang="ko-KR" altLang="en-US" sz="1200" dirty="0" smtClean="0">
                <a:solidFill>
                  <a:srgbClr val="FF0000"/>
                </a:solidFill>
              </a:rPr>
              <a:t>초</a:t>
            </a:r>
            <a:r>
              <a:rPr lang="ko-KR" altLang="en-US" sz="1200" dirty="0" smtClean="0"/>
              <a:t> 이상 </a:t>
            </a:r>
            <a:r>
              <a:rPr lang="ko-KR" altLang="en-US" sz="1200" dirty="0" err="1" smtClean="0"/>
              <a:t>리모콘을</a:t>
            </a:r>
            <a:r>
              <a:rPr lang="ko-KR" altLang="en-US" sz="1200" dirty="0" smtClean="0"/>
              <a:t> 사용하지 않으면 </a:t>
            </a:r>
            <a:r>
              <a:rPr lang="ko-KR" altLang="en-US" sz="1200" dirty="0" smtClean="0">
                <a:solidFill>
                  <a:srgbClr val="FF0000"/>
                </a:solidFill>
              </a:rPr>
              <a:t>자동 </a:t>
            </a:r>
            <a:r>
              <a:rPr lang="en-US" altLang="ko-KR" sz="1200" dirty="0" smtClean="0">
                <a:solidFill>
                  <a:srgbClr val="FF0000"/>
                </a:solidFill>
              </a:rPr>
              <a:t>OFF</a:t>
            </a:r>
            <a:r>
              <a:rPr lang="ko-KR" altLang="en-US" sz="1200" dirty="0" smtClean="0"/>
              <a:t>됩니다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33" name="직사각형 32"/>
          <p:cNvSpPr/>
          <p:nvPr/>
        </p:nvSpPr>
        <p:spPr>
          <a:xfrm>
            <a:off x="1214414" y="3929066"/>
            <a:ext cx="6000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이 스위치를 누르면 전파가 도달하는 </a:t>
            </a:r>
            <a:r>
              <a:rPr lang="ko-KR" altLang="en-US" sz="1200" dirty="0" smtClean="0">
                <a:solidFill>
                  <a:srgbClr val="FF0000"/>
                </a:solidFill>
              </a:rPr>
              <a:t>등</a:t>
            </a:r>
            <a:r>
              <a:rPr lang="en-US" altLang="ko-KR" sz="1200" dirty="0" smtClean="0">
                <a:solidFill>
                  <a:srgbClr val="FF0000"/>
                </a:solidFill>
              </a:rPr>
              <a:t>(</a:t>
            </a:r>
            <a:r>
              <a:rPr lang="ko-KR" altLang="en-US" sz="1200" dirty="0" smtClean="0">
                <a:solidFill>
                  <a:srgbClr val="FF0000"/>
                </a:solidFill>
              </a:rPr>
              <a:t>센서</a:t>
            </a:r>
            <a:r>
              <a:rPr lang="en-US" altLang="ko-KR" sz="1200" dirty="0" smtClean="0">
                <a:solidFill>
                  <a:srgbClr val="FF0000"/>
                </a:solidFill>
              </a:rPr>
              <a:t>)</a:t>
            </a:r>
            <a:r>
              <a:rPr lang="ko-KR" altLang="en-US" sz="1200" dirty="0" smtClean="0">
                <a:solidFill>
                  <a:srgbClr val="FF0000"/>
                </a:solidFill>
              </a:rPr>
              <a:t>이 깜박깜박 </a:t>
            </a:r>
            <a:r>
              <a:rPr lang="ko-KR" altLang="en-US" sz="1200" dirty="0" smtClean="0"/>
              <a:t>거립니다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37" name="직사각형 36"/>
          <p:cNvSpPr/>
          <p:nvPr/>
        </p:nvSpPr>
        <p:spPr>
          <a:xfrm>
            <a:off x="928662" y="1928802"/>
            <a:ext cx="3643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 smtClean="0"/>
              <a:t> </a:t>
            </a:r>
            <a:r>
              <a:rPr lang="ko-KR" altLang="en-US" dirty="0" err="1" smtClean="0"/>
              <a:t>리모콘</a:t>
            </a:r>
            <a:r>
              <a:rPr lang="ko-KR" altLang="en-US" dirty="0" smtClean="0"/>
              <a:t> 전파 출력 세기 설정</a:t>
            </a:r>
            <a:endParaRPr lang="ko-KR" altLang="en-US" dirty="0"/>
          </a:p>
        </p:txBody>
      </p:sp>
      <p:sp>
        <p:nvSpPr>
          <p:cNvPr id="40" name="직사각형 39"/>
          <p:cNvSpPr/>
          <p:nvPr/>
        </p:nvSpPr>
        <p:spPr>
          <a:xfrm>
            <a:off x="1214414" y="2214554"/>
            <a:ext cx="321471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err="1" smtClean="0"/>
              <a:t>리모콘</a:t>
            </a:r>
            <a:r>
              <a:rPr lang="ko-KR" altLang="en-US" sz="1200" dirty="0" smtClean="0"/>
              <a:t> 전파출력 크기를 조정합니다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43" name="직사각형 42"/>
          <p:cNvSpPr/>
          <p:nvPr/>
        </p:nvSpPr>
        <p:spPr>
          <a:xfrm>
            <a:off x="1214414" y="3071810"/>
            <a:ext cx="65722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환경에 따라 </a:t>
            </a:r>
            <a:r>
              <a:rPr lang="ko-KR" altLang="en-US" sz="1200" dirty="0" err="1" smtClean="0"/>
              <a:t>리모콘</a:t>
            </a:r>
            <a:r>
              <a:rPr lang="ko-KR" altLang="en-US" sz="1200" dirty="0" smtClean="0"/>
              <a:t> 전파출력이 너무 크면 옆쪽 등까지 설정이 되어 버릴 수 있습니다</a:t>
            </a:r>
            <a:r>
              <a:rPr lang="en-US" altLang="ko-KR" sz="1200" dirty="0" smtClean="0"/>
              <a:t>.</a:t>
            </a:r>
          </a:p>
          <a:p>
            <a:r>
              <a:rPr lang="ko-KR" altLang="en-US" sz="1200" dirty="0" smtClean="0"/>
              <a:t>따라서 적당한 세기를 조정하여 사용할 필요가 있습니다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47" name="직사각형 46"/>
          <p:cNvSpPr/>
          <p:nvPr/>
        </p:nvSpPr>
        <p:spPr>
          <a:xfrm>
            <a:off x="1214414" y="2428868"/>
            <a:ext cx="60722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err="1" smtClean="0"/>
              <a:t>리모콘</a:t>
            </a:r>
            <a:r>
              <a:rPr lang="ko-KR" altLang="en-US" sz="1200" dirty="0" smtClean="0"/>
              <a:t> 전파출력은 총 </a:t>
            </a:r>
            <a:r>
              <a:rPr lang="en-US" altLang="ko-KR" sz="1200" dirty="0" smtClean="0">
                <a:solidFill>
                  <a:srgbClr val="FF0000"/>
                </a:solidFill>
              </a:rPr>
              <a:t>4</a:t>
            </a:r>
            <a:r>
              <a:rPr lang="ko-KR" altLang="en-US" sz="1200" dirty="0" smtClean="0">
                <a:solidFill>
                  <a:srgbClr val="FF0000"/>
                </a:solidFill>
              </a:rPr>
              <a:t>단계 </a:t>
            </a:r>
            <a:r>
              <a:rPr lang="ko-KR" altLang="en-US" sz="1200" dirty="0" smtClean="0"/>
              <a:t>입니다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49" name="직사각형 48"/>
          <p:cNvSpPr/>
          <p:nvPr/>
        </p:nvSpPr>
        <p:spPr>
          <a:xfrm>
            <a:off x="1214414" y="2643182"/>
            <a:ext cx="60722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상하 스위치를 이용하여 누르면 세기를 </a:t>
            </a:r>
            <a:r>
              <a:rPr lang="ko-KR" altLang="en-US" sz="1200" dirty="0" err="1" smtClean="0"/>
              <a:t>리모콘내부</a:t>
            </a:r>
            <a:r>
              <a:rPr lang="ko-KR" altLang="en-US" sz="1200" dirty="0" smtClean="0"/>
              <a:t> </a:t>
            </a:r>
            <a:r>
              <a:rPr lang="ko-KR" altLang="en-US" sz="1200" dirty="0" err="1" smtClean="0">
                <a:solidFill>
                  <a:srgbClr val="FF0000"/>
                </a:solidFill>
              </a:rPr>
              <a:t>부져소리</a:t>
            </a:r>
            <a:r>
              <a:rPr lang="ko-KR" altLang="en-US" sz="1200" dirty="0" err="1" smtClean="0"/>
              <a:t>가</a:t>
            </a:r>
            <a:r>
              <a:rPr lang="ko-KR" altLang="en-US" sz="1200" dirty="0" smtClean="0"/>
              <a:t> </a:t>
            </a:r>
            <a:r>
              <a:rPr lang="ko-KR" altLang="en-US" sz="1200" dirty="0" smtClean="0">
                <a:solidFill>
                  <a:srgbClr val="FF0000"/>
                </a:solidFill>
              </a:rPr>
              <a:t>개수</a:t>
            </a:r>
            <a:r>
              <a:rPr lang="ko-KR" altLang="en-US" sz="1200" dirty="0" smtClean="0"/>
              <a:t>로 표현 됩니다</a:t>
            </a:r>
            <a:r>
              <a:rPr lang="en-US" altLang="ko-KR" sz="1200" dirty="0" smtClean="0"/>
              <a:t>.</a:t>
            </a:r>
          </a:p>
          <a:p>
            <a:r>
              <a:rPr lang="en-US" altLang="ko-KR" sz="1200" dirty="0" smtClean="0"/>
              <a:t>(</a:t>
            </a:r>
            <a:r>
              <a:rPr lang="ko-KR" altLang="en-US" sz="1200" dirty="0" smtClean="0"/>
              <a:t>예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계속 상 스위치를 누르면 </a:t>
            </a:r>
            <a:r>
              <a:rPr lang="ko-KR" altLang="en-US" sz="1200" dirty="0" err="1" smtClean="0"/>
              <a:t>부져가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4</a:t>
            </a:r>
            <a:r>
              <a:rPr lang="ko-KR" altLang="en-US" sz="1200" dirty="0" smtClean="0"/>
              <a:t>번씩 울리고 설정은 </a:t>
            </a:r>
            <a:r>
              <a:rPr lang="ko-KR" altLang="en-US" sz="1200" dirty="0" err="1" smtClean="0"/>
              <a:t>최고값이</a:t>
            </a:r>
            <a:r>
              <a:rPr lang="ko-KR" altLang="en-US" sz="1200" dirty="0" smtClean="0"/>
              <a:t> 됩니다</a:t>
            </a:r>
            <a:r>
              <a:rPr lang="en-US" altLang="ko-KR" sz="1200" dirty="0" smtClean="0"/>
              <a:t>.)</a:t>
            </a:r>
            <a:endParaRPr lang="ko-KR" altLang="en-US" sz="1200" dirty="0"/>
          </a:p>
        </p:txBody>
      </p:sp>
      <p:sp>
        <p:nvSpPr>
          <p:cNvPr id="52" name="직사각형 51"/>
          <p:cNvSpPr/>
          <p:nvPr/>
        </p:nvSpPr>
        <p:spPr>
          <a:xfrm>
            <a:off x="1214414" y="4357694"/>
            <a:ext cx="6000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err="1" smtClean="0"/>
              <a:t>세팅은</a:t>
            </a:r>
            <a:r>
              <a:rPr lang="ko-KR" altLang="en-US" sz="1200" dirty="0" smtClean="0"/>
              <a:t> 아무것도 되지 않기 때문에 마구 눌러도 됩니다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53" name="직사각형 52"/>
          <p:cNvSpPr/>
          <p:nvPr/>
        </p:nvSpPr>
        <p:spPr>
          <a:xfrm>
            <a:off x="1214414" y="4143380"/>
            <a:ext cx="6000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선택 </a:t>
            </a:r>
            <a:r>
              <a:rPr lang="ko-KR" altLang="en-US" sz="1200" dirty="0" err="1" smtClean="0"/>
              <a:t>안한</a:t>
            </a:r>
            <a:r>
              <a:rPr lang="ko-KR" altLang="en-US" sz="1200" dirty="0" smtClean="0"/>
              <a:t> 등이 깜박일 때는 전파출력 세기를 줄이세요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54" name="직사각형 53"/>
          <p:cNvSpPr/>
          <p:nvPr/>
        </p:nvSpPr>
        <p:spPr>
          <a:xfrm>
            <a:off x="1142976" y="5072074"/>
            <a:ext cx="6000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>
                <a:solidFill>
                  <a:srgbClr val="FF0000"/>
                </a:solidFill>
              </a:rPr>
              <a:t>상</a:t>
            </a:r>
            <a:r>
              <a:rPr lang="ko-KR" altLang="en-US" sz="1200" dirty="0">
                <a:solidFill>
                  <a:srgbClr val="FF0000"/>
                </a:solidFill>
              </a:rPr>
              <a:t>시 </a:t>
            </a:r>
            <a:r>
              <a:rPr lang="en-US" altLang="ko-KR" sz="1200" dirty="0" smtClean="0">
                <a:solidFill>
                  <a:srgbClr val="FF0000"/>
                </a:solidFill>
              </a:rPr>
              <a:t>ON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등이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항상</a:t>
            </a:r>
            <a:r>
              <a:rPr lang="en-US" altLang="ko-KR" sz="1200" dirty="0" smtClean="0"/>
              <a:t> </a:t>
            </a:r>
            <a:r>
              <a:rPr lang="ko-KR" altLang="en-US" sz="1200" dirty="0" err="1" smtClean="0"/>
              <a:t>켜져있음</a:t>
            </a:r>
            <a:endParaRPr lang="ko-KR" altLang="en-US" sz="1200" dirty="0"/>
          </a:p>
        </p:txBody>
      </p:sp>
      <p:sp>
        <p:nvSpPr>
          <p:cNvPr id="55" name="직사각형 54"/>
          <p:cNvSpPr/>
          <p:nvPr/>
        </p:nvSpPr>
        <p:spPr>
          <a:xfrm>
            <a:off x="1142976" y="5286388"/>
            <a:ext cx="6000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>
                <a:solidFill>
                  <a:srgbClr val="FF0000"/>
                </a:solidFill>
              </a:rPr>
              <a:t>상</a:t>
            </a:r>
            <a:r>
              <a:rPr lang="ko-KR" altLang="en-US" sz="1200" dirty="0">
                <a:solidFill>
                  <a:srgbClr val="FF0000"/>
                </a:solidFill>
              </a:rPr>
              <a:t>시 </a:t>
            </a:r>
            <a:r>
              <a:rPr lang="en-US" altLang="ko-KR" sz="1200" dirty="0" smtClean="0">
                <a:solidFill>
                  <a:srgbClr val="FF0000"/>
                </a:solidFill>
              </a:rPr>
              <a:t>OFF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등이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항상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꺼져있음</a:t>
            </a:r>
            <a:endParaRPr lang="ko-KR" altLang="en-US" sz="1200" dirty="0"/>
          </a:p>
        </p:txBody>
      </p:sp>
      <p:sp>
        <p:nvSpPr>
          <p:cNvPr id="57" name="직사각형 56"/>
          <p:cNvSpPr/>
          <p:nvPr/>
        </p:nvSpPr>
        <p:spPr>
          <a:xfrm>
            <a:off x="1142976" y="5500702"/>
            <a:ext cx="6000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>
                <a:solidFill>
                  <a:srgbClr val="FF0000"/>
                </a:solidFill>
              </a:rPr>
              <a:t>상</a:t>
            </a:r>
            <a:r>
              <a:rPr lang="ko-KR" altLang="en-US" sz="1200" dirty="0">
                <a:solidFill>
                  <a:srgbClr val="FF0000"/>
                </a:solidFill>
              </a:rPr>
              <a:t>시 </a:t>
            </a:r>
            <a:r>
              <a:rPr lang="ko-KR" altLang="en-US" sz="1200" dirty="0" smtClean="0">
                <a:solidFill>
                  <a:srgbClr val="FF0000"/>
                </a:solidFill>
              </a:rPr>
              <a:t>기본</a:t>
            </a:r>
            <a:r>
              <a:rPr lang="en-US" altLang="ko-KR" sz="1200" dirty="0" smtClean="0">
                <a:solidFill>
                  <a:srgbClr val="FF0000"/>
                </a:solidFill>
              </a:rPr>
              <a:t>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등이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센서에 따라 동작됨</a:t>
            </a:r>
            <a:endParaRPr lang="ko-KR" altLang="en-US" sz="1200" dirty="0"/>
          </a:p>
        </p:txBody>
      </p:sp>
      <p:sp>
        <p:nvSpPr>
          <p:cNvPr id="59" name="직사각형 58"/>
          <p:cNvSpPr/>
          <p:nvPr/>
        </p:nvSpPr>
        <p:spPr>
          <a:xfrm>
            <a:off x="1214414" y="6215082"/>
            <a:ext cx="51435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3</a:t>
            </a:r>
            <a:r>
              <a:rPr lang="ko-KR" altLang="en-US" sz="1200" dirty="0" smtClean="0"/>
              <a:t>가지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시간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거리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밝기</a:t>
            </a:r>
            <a:r>
              <a:rPr lang="en-US" altLang="ko-KR" sz="1200" dirty="0" smtClean="0"/>
              <a:t>)</a:t>
            </a:r>
            <a:r>
              <a:rPr lang="ko-KR" altLang="en-US" sz="1200" dirty="0" smtClean="0"/>
              <a:t>가 공장 </a:t>
            </a:r>
            <a:r>
              <a:rPr lang="ko-KR" altLang="en-US" sz="1200" dirty="0" smtClean="0">
                <a:solidFill>
                  <a:srgbClr val="FF0000"/>
                </a:solidFill>
              </a:rPr>
              <a:t>양산시 설정된 값</a:t>
            </a:r>
            <a:r>
              <a:rPr lang="ko-KR" altLang="en-US" sz="1200" dirty="0" smtClean="0"/>
              <a:t>으로</a:t>
            </a:r>
            <a:r>
              <a:rPr lang="ko-KR" altLang="en-US" sz="1200" dirty="0" smtClean="0">
                <a:solidFill>
                  <a:srgbClr val="FF0000"/>
                </a:solidFill>
              </a:rPr>
              <a:t> </a:t>
            </a:r>
            <a:r>
              <a:rPr lang="ko-KR" altLang="en-US" sz="1200" dirty="0" smtClean="0"/>
              <a:t>세팅 됩니다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61" name="직사각형 60"/>
          <p:cNvSpPr/>
          <p:nvPr/>
        </p:nvSpPr>
        <p:spPr>
          <a:xfrm>
            <a:off x="928662" y="5857892"/>
            <a:ext cx="52864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 smtClean="0"/>
              <a:t>  </a:t>
            </a:r>
            <a:r>
              <a:rPr lang="en-US" altLang="ko-KR" dirty="0" smtClean="0"/>
              <a:t>[3]</a:t>
            </a:r>
            <a:r>
              <a:rPr lang="ko-KR" altLang="en-US" dirty="0" smtClean="0"/>
              <a:t>가지</a:t>
            </a:r>
            <a:r>
              <a:rPr lang="en-US" altLang="ko-KR" dirty="0" smtClean="0"/>
              <a:t>(</a:t>
            </a:r>
            <a:r>
              <a:rPr lang="ko-KR" altLang="en-US" dirty="0" smtClean="0"/>
              <a:t>시간</a:t>
            </a:r>
            <a:r>
              <a:rPr lang="en-US" altLang="ko-KR" dirty="0" smtClean="0"/>
              <a:t>, </a:t>
            </a:r>
            <a:r>
              <a:rPr lang="ko-KR" altLang="en-US" dirty="0" smtClean="0"/>
              <a:t>거리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최소밝기</a:t>
            </a:r>
            <a:r>
              <a:rPr lang="en-US" altLang="ko-KR" dirty="0" smtClean="0"/>
              <a:t>)</a:t>
            </a:r>
            <a:r>
              <a:rPr lang="ko-KR" altLang="en-US" dirty="0" smtClean="0"/>
              <a:t> 공장 초기화 </a:t>
            </a:r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3000364" y="285728"/>
            <a:ext cx="32861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 smtClean="0"/>
              <a:t>스위치 </a:t>
            </a:r>
            <a:r>
              <a:rPr lang="en-US" altLang="ko-KR" sz="2400" b="1" dirty="0" smtClean="0"/>
              <a:t>(</a:t>
            </a:r>
            <a:r>
              <a:rPr lang="ko-KR" altLang="en-US" sz="2400" b="1" dirty="0" smtClean="0"/>
              <a:t>기능</a:t>
            </a:r>
            <a:r>
              <a:rPr lang="en-US" altLang="ko-KR" sz="2400" b="1" dirty="0" smtClean="0"/>
              <a:t>)</a:t>
            </a:r>
            <a:r>
              <a:rPr lang="ko-KR" altLang="en-US" sz="2400" b="1" dirty="0" smtClean="0"/>
              <a:t> 설명</a:t>
            </a:r>
            <a:r>
              <a:rPr lang="en-US" altLang="ko-KR" sz="2400" b="1" dirty="0" smtClean="0"/>
              <a:t>(2)</a:t>
            </a:r>
            <a:endParaRPr lang="ko-KR" altLang="en-US" sz="2400" b="1" dirty="0"/>
          </a:p>
        </p:txBody>
      </p:sp>
      <p:sp>
        <p:nvSpPr>
          <p:cNvPr id="15" name="직사각형 14"/>
          <p:cNvSpPr/>
          <p:nvPr/>
        </p:nvSpPr>
        <p:spPr>
          <a:xfrm>
            <a:off x="928662" y="2428868"/>
            <a:ext cx="2928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 smtClean="0"/>
              <a:t> 센서감도</a:t>
            </a:r>
            <a:r>
              <a:rPr lang="en-US" altLang="ko-KR" dirty="0" smtClean="0"/>
              <a:t>(</a:t>
            </a:r>
            <a:r>
              <a:rPr lang="ko-KR" altLang="en-US" dirty="0" smtClean="0"/>
              <a:t>거리</a:t>
            </a:r>
            <a:r>
              <a:rPr lang="en-US" altLang="ko-KR" dirty="0" smtClean="0"/>
              <a:t>) </a:t>
            </a:r>
            <a:r>
              <a:rPr lang="ko-KR" altLang="en-US" dirty="0" smtClean="0"/>
              <a:t>설정</a:t>
            </a:r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928662" y="4572008"/>
            <a:ext cx="2714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 smtClean="0"/>
              <a:t> 최소밝기 설정</a:t>
            </a:r>
            <a:endParaRPr lang="ko-KR" altLang="en-US" dirty="0"/>
          </a:p>
        </p:txBody>
      </p:sp>
      <p:sp>
        <p:nvSpPr>
          <p:cNvPr id="40" name="직사각형 39"/>
          <p:cNvSpPr/>
          <p:nvPr/>
        </p:nvSpPr>
        <p:spPr>
          <a:xfrm>
            <a:off x="1214414" y="1285860"/>
            <a:ext cx="35719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>
                <a:solidFill>
                  <a:srgbClr val="FF0000"/>
                </a:solidFill>
              </a:rPr>
              <a:t>최소 </a:t>
            </a:r>
            <a:r>
              <a:rPr lang="en-US" altLang="ko-KR" sz="1200" dirty="0" smtClean="0">
                <a:solidFill>
                  <a:srgbClr val="FF0000"/>
                </a:solidFill>
              </a:rPr>
              <a:t>5</a:t>
            </a:r>
            <a:r>
              <a:rPr lang="ko-KR" altLang="en-US" sz="1200" dirty="0" smtClean="0">
                <a:solidFill>
                  <a:srgbClr val="FF0000"/>
                </a:solidFill>
              </a:rPr>
              <a:t>초 </a:t>
            </a:r>
            <a:r>
              <a:rPr lang="en-US" altLang="ko-KR" sz="1200" dirty="0" smtClean="0">
                <a:solidFill>
                  <a:srgbClr val="FF0000"/>
                </a:solidFill>
              </a:rPr>
              <a:t>~ </a:t>
            </a:r>
            <a:r>
              <a:rPr lang="ko-KR" altLang="en-US" sz="1200" dirty="0" smtClean="0">
                <a:solidFill>
                  <a:srgbClr val="FF0000"/>
                </a:solidFill>
              </a:rPr>
              <a:t>최대</a:t>
            </a:r>
            <a:r>
              <a:rPr lang="en-US" altLang="ko-KR" sz="1200" dirty="0" smtClean="0">
                <a:solidFill>
                  <a:srgbClr val="FF0000"/>
                </a:solidFill>
              </a:rPr>
              <a:t>240</a:t>
            </a:r>
            <a:r>
              <a:rPr lang="ko-KR" altLang="en-US" sz="1200" dirty="0" smtClean="0">
                <a:solidFill>
                  <a:srgbClr val="FF0000"/>
                </a:solidFill>
              </a:rPr>
              <a:t>초 </a:t>
            </a:r>
            <a:r>
              <a:rPr lang="ko-KR" altLang="en-US" sz="1200" dirty="0" smtClean="0"/>
              <a:t>까지 설정 가능 합니다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14" name="직사각형 13"/>
          <p:cNvSpPr/>
          <p:nvPr/>
        </p:nvSpPr>
        <p:spPr>
          <a:xfrm>
            <a:off x="928662" y="1000108"/>
            <a:ext cx="2428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 smtClean="0"/>
              <a:t> 시간 설정</a:t>
            </a:r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1214414" y="1500174"/>
            <a:ext cx="321471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각 숫자를 누르면 해당 값으로 설정 됩니다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19" name="직사각형 18"/>
          <p:cNvSpPr/>
          <p:nvPr/>
        </p:nvSpPr>
        <p:spPr>
          <a:xfrm>
            <a:off x="1214414" y="1714488"/>
            <a:ext cx="52864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[+5] 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현재 등에 </a:t>
            </a:r>
            <a:r>
              <a:rPr lang="ko-KR" altLang="en-US" sz="1200" dirty="0" err="1" smtClean="0"/>
              <a:t>세팅된값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+ 5</a:t>
            </a:r>
            <a:endParaRPr lang="ko-KR" altLang="en-US" sz="1200" dirty="0"/>
          </a:p>
        </p:txBody>
      </p:sp>
      <p:sp>
        <p:nvSpPr>
          <p:cNvPr id="20" name="직사각형 19"/>
          <p:cNvSpPr/>
          <p:nvPr/>
        </p:nvSpPr>
        <p:spPr>
          <a:xfrm>
            <a:off x="1214414" y="1928802"/>
            <a:ext cx="52864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[- 5] 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현재 등에 </a:t>
            </a:r>
            <a:r>
              <a:rPr lang="ko-KR" altLang="en-US" sz="1200" dirty="0" err="1" smtClean="0"/>
              <a:t>세팅된값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-  5</a:t>
            </a:r>
            <a:endParaRPr lang="ko-KR" altLang="en-US" sz="1200" dirty="0"/>
          </a:p>
        </p:txBody>
      </p:sp>
      <p:sp>
        <p:nvSpPr>
          <p:cNvPr id="21" name="직사각형 20"/>
          <p:cNvSpPr/>
          <p:nvPr/>
        </p:nvSpPr>
        <p:spPr>
          <a:xfrm>
            <a:off x="1214414" y="2714620"/>
            <a:ext cx="35719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>
                <a:solidFill>
                  <a:srgbClr val="FF0000"/>
                </a:solidFill>
              </a:rPr>
              <a:t>최소 </a:t>
            </a:r>
            <a:r>
              <a:rPr lang="en-US" altLang="ko-KR" sz="1200" dirty="0" smtClean="0">
                <a:solidFill>
                  <a:srgbClr val="FF0000"/>
                </a:solidFill>
              </a:rPr>
              <a:t>0</a:t>
            </a:r>
            <a:r>
              <a:rPr lang="ko-KR" altLang="en-US" sz="1200" dirty="0" smtClean="0">
                <a:solidFill>
                  <a:srgbClr val="FF0000"/>
                </a:solidFill>
              </a:rPr>
              <a:t> </a:t>
            </a:r>
            <a:r>
              <a:rPr lang="en-US" altLang="ko-KR" sz="1200" dirty="0" smtClean="0">
                <a:solidFill>
                  <a:srgbClr val="FF0000"/>
                </a:solidFill>
              </a:rPr>
              <a:t>~ 110 </a:t>
            </a:r>
            <a:r>
              <a:rPr lang="ko-KR" altLang="en-US" sz="1200" dirty="0" smtClean="0"/>
              <a:t>까지 설정 가능 합니다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22" name="직사각형 21"/>
          <p:cNvSpPr/>
          <p:nvPr/>
        </p:nvSpPr>
        <p:spPr>
          <a:xfrm>
            <a:off x="1214414" y="3571876"/>
            <a:ext cx="321471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각 숫자를 누르면 해당 값으로 설정 됩니다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23" name="직사각형 22"/>
          <p:cNvSpPr/>
          <p:nvPr/>
        </p:nvSpPr>
        <p:spPr>
          <a:xfrm>
            <a:off x="1214414" y="3786190"/>
            <a:ext cx="52864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[+1] 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현재 등에 </a:t>
            </a:r>
            <a:r>
              <a:rPr lang="ko-KR" altLang="en-US" sz="1200" dirty="0" err="1" smtClean="0"/>
              <a:t>세팅된값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+ 1</a:t>
            </a:r>
            <a:endParaRPr lang="ko-KR" altLang="en-US" sz="1200" dirty="0"/>
          </a:p>
        </p:txBody>
      </p:sp>
      <p:sp>
        <p:nvSpPr>
          <p:cNvPr id="24" name="직사각형 23"/>
          <p:cNvSpPr/>
          <p:nvPr/>
        </p:nvSpPr>
        <p:spPr>
          <a:xfrm>
            <a:off x="1214414" y="4000504"/>
            <a:ext cx="52864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[- 1] 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현재 등에 </a:t>
            </a:r>
            <a:r>
              <a:rPr lang="ko-KR" altLang="en-US" sz="1200" dirty="0" err="1" smtClean="0"/>
              <a:t>세팅된값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-  1</a:t>
            </a:r>
            <a:endParaRPr lang="ko-KR" altLang="en-US" sz="1200" dirty="0"/>
          </a:p>
        </p:txBody>
      </p:sp>
      <p:sp>
        <p:nvSpPr>
          <p:cNvPr id="25" name="직사각형 24"/>
          <p:cNvSpPr/>
          <p:nvPr/>
        </p:nvSpPr>
        <p:spPr>
          <a:xfrm>
            <a:off x="1214414" y="2928934"/>
            <a:ext cx="4857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숫자가 높으면 감도가 높아져 더 멀리 감지 합니다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26" name="직사각형 25"/>
          <p:cNvSpPr/>
          <p:nvPr/>
        </p:nvSpPr>
        <p:spPr>
          <a:xfrm>
            <a:off x="1214414" y="3143248"/>
            <a:ext cx="4857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감도를 너무 높이면 센서가 오동작하여 등이 계속 켜질 수 있습니다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27" name="직사각형 26"/>
          <p:cNvSpPr/>
          <p:nvPr/>
        </p:nvSpPr>
        <p:spPr>
          <a:xfrm>
            <a:off x="1214414" y="3357562"/>
            <a:ext cx="4857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err="1" smtClean="0"/>
              <a:t>생산시</a:t>
            </a:r>
            <a:r>
              <a:rPr lang="ko-KR" altLang="en-US" sz="1200" dirty="0" smtClean="0"/>
              <a:t> </a:t>
            </a:r>
            <a:r>
              <a:rPr lang="ko-KR" altLang="en-US" sz="1200" dirty="0" smtClean="0">
                <a:solidFill>
                  <a:srgbClr val="FF0000"/>
                </a:solidFill>
              </a:rPr>
              <a:t>기본값은 </a:t>
            </a:r>
            <a:r>
              <a:rPr lang="en-US" altLang="ko-KR" sz="1200" dirty="0" smtClean="0">
                <a:solidFill>
                  <a:srgbClr val="FF0000"/>
                </a:solidFill>
              </a:rPr>
              <a:t>100</a:t>
            </a:r>
            <a:r>
              <a:rPr lang="ko-KR" altLang="en-US" sz="1200" dirty="0" smtClean="0"/>
              <a:t>입니다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28" name="직사각형 27"/>
          <p:cNvSpPr/>
          <p:nvPr/>
        </p:nvSpPr>
        <p:spPr>
          <a:xfrm>
            <a:off x="1214414" y="4929198"/>
            <a:ext cx="35719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>
                <a:solidFill>
                  <a:srgbClr val="FF0000"/>
                </a:solidFill>
              </a:rPr>
              <a:t>최소 </a:t>
            </a:r>
            <a:r>
              <a:rPr lang="en-US" altLang="ko-KR" sz="1200" dirty="0" smtClean="0">
                <a:solidFill>
                  <a:srgbClr val="FF0000"/>
                </a:solidFill>
              </a:rPr>
              <a:t>0</a:t>
            </a:r>
            <a:r>
              <a:rPr lang="ko-KR" altLang="en-US" sz="1200" dirty="0" smtClean="0">
                <a:solidFill>
                  <a:srgbClr val="FF0000"/>
                </a:solidFill>
              </a:rPr>
              <a:t> </a:t>
            </a:r>
            <a:r>
              <a:rPr lang="en-US" altLang="ko-KR" sz="1200" dirty="0" smtClean="0">
                <a:solidFill>
                  <a:srgbClr val="FF0000"/>
                </a:solidFill>
              </a:rPr>
              <a:t>~ 150 </a:t>
            </a:r>
            <a:r>
              <a:rPr lang="ko-KR" altLang="en-US" sz="1200" dirty="0" smtClean="0"/>
              <a:t>까지 설정 가능 합니다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29" name="직사각형 28"/>
          <p:cNvSpPr/>
          <p:nvPr/>
        </p:nvSpPr>
        <p:spPr>
          <a:xfrm>
            <a:off x="1214414" y="5143512"/>
            <a:ext cx="4857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err="1" smtClean="0"/>
              <a:t>생산시</a:t>
            </a:r>
            <a:r>
              <a:rPr lang="ko-KR" altLang="en-US" sz="1200" dirty="0" smtClean="0"/>
              <a:t> </a:t>
            </a:r>
            <a:r>
              <a:rPr lang="ko-KR" altLang="en-US" sz="1200" dirty="0" smtClean="0">
                <a:solidFill>
                  <a:srgbClr val="FF0000"/>
                </a:solidFill>
              </a:rPr>
              <a:t>기본값</a:t>
            </a:r>
            <a:r>
              <a:rPr lang="ko-KR" altLang="en-US" sz="1200" dirty="0" smtClean="0"/>
              <a:t>은</a:t>
            </a:r>
            <a:r>
              <a:rPr lang="ko-KR" altLang="en-US" sz="1200" dirty="0" smtClean="0">
                <a:solidFill>
                  <a:srgbClr val="FF0000"/>
                </a:solidFill>
              </a:rPr>
              <a:t> 사전에 협의한 </a:t>
            </a:r>
            <a:r>
              <a:rPr lang="ko-KR" altLang="en-US" sz="1200" dirty="0" smtClean="0"/>
              <a:t>최소</a:t>
            </a:r>
            <a:r>
              <a:rPr lang="en-US" altLang="ko-KR" sz="1200" dirty="0" smtClean="0"/>
              <a:t>(W) </a:t>
            </a:r>
            <a:r>
              <a:rPr lang="ko-KR" altLang="en-US" sz="1200" dirty="0" smtClean="0"/>
              <a:t>기준</a:t>
            </a:r>
            <a:r>
              <a:rPr lang="en-US" altLang="ko-KR" sz="1200" dirty="0" smtClean="0"/>
              <a:t> </a:t>
            </a:r>
            <a:r>
              <a:rPr lang="ko-KR" altLang="en-US" sz="1200" dirty="0" smtClean="0">
                <a:solidFill>
                  <a:srgbClr val="FF0000"/>
                </a:solidFill>
              </a:rPr>
              <a:t>값</a:t>
            </a:r>
            <a:r>
              <a:rPr lang="ko-KR" altLang="en-US" sz="1200" dirty="0" smtClean="0"/>
              <a:t>입니다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31" name="직사각형 30"/>
          <p:cNvSpPr/>
          <p:nvPr/>
        </p:nvSpPr>
        <p:spPr>
          <a:xfrm>
            <a:off x="1214414" y="5357826"/>
            <a:ext cx="52864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[+1] 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현재 등에 </a:t>
            </a:r>
            <a:r>
              <a:rPr lang="ko-KR" altLang="en-US" sz="1200" dirty="0" err="1" smtClean="0"/>
              <a:t>세팅된값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+ 1</a:t>
            </a:r>
            <a:endParaRPr lang="ko-KR" altLang="en-US" sz="1200" dirty="0"/>
          </a:p>
        </p:txBody>
      </p:sp>
      <p:sp>
        <p:nvSpPr>
          <p:cNvPr id="32" name="직사각형 31"/>
          <p:cNvSpPr/>
          <p:nvPr/>
        </p:nvSpPr>
        <p:spPr>
          <a:xfrm>
            <a:off x="1214414" y="5572140"/>
            <a:ext cx="52864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[- 1] 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현재 등에 </a:t>
            </a:r>
            <a:r>
              <a:rPr lang="ko-KR" altLang="en-US" sz="1200" dirty="0" err="1" smtClean="0"/>
              <a:t>세팅된값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-  1</a:t>
            </a:r>
            <a:endParaRPr lang="ko-KR" altLang="en-US" sz="1200" dirty="0"/>
          </a:p>
        </p:txBody>
      </p:sp>
      <p:sp>
        <p:nvSpPr>
          <p:cNvPr id="34" name="직사각형 33"/>
          <p:cNvSpPr/>
          <p:nvPr/>
        </p:nvSpPr>
        <p:spPr>
          <a:xfrm>
            <a:off x="1214414" y="5786454"/>
            <a:ext cx="52864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[+5] 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현재 등에 </a:t>
            </a:r>
            <a:r>
              <a:rPr lang="ko-KR" altLang="en-US" sz="1200" dirty="0" err="1" smtClean="0"/>
              <a:t>세팅된값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+ 5</a:t>
            </a:r>
            <a:endParaRPr lang="ko-KR" altLang="en-US" sz="1200" dirty="0"/>
          </a:p>
        </p:txBody>
      </p:sp>
      <p:sp>
        <p:nvSpPr>
          <p:cNvPr id="35" name="직사각형 34"/>
          <p:cNvSpPr/>
          <p:nvPr/>
        </p:nvSpPr>
        <p:spPr>
          <a:xfrm>
            <a:off x="1214414" y="6000768"/>
            <a:ext cx="52864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[- 5] 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현재 등에 </a:t>
            </a:r>
            <a:r>
              <a:rPr lang="ko-KR" altLang="en-US" sz="1200" dirty="0" err="1" smtClean="0"/>
              <a:t>세팅된값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-  5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3000364" y="285728"/>
            <a:ext cx="32861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dirty="0" smtClean="0"/>
              <a:t>스위치 </a:t>
            </a:r>
            <a:r>
              <a:rPr lang="en-US" altLang="ko-KR" sz="2400" b="1" dirty="0" smtClean="0"/>
              <a:t>(</a:t>
            </a:r>
            <a:r>
              <a:rPr lang="ko-KR" altLang="en-US" sz="2400" b="1" dirty="0" smtClean="0"/>
              <a:t>기능</a:t>
            </a:r>
            <a:r>
              <a:rPr lang="en-US" altLang="ko-KR" sz="2400" b="1" dirty="0" smtClean="0"/>
              <a:t>)</a:t>
            </a:r>
            <a:r>
              <a:rPr lang="ko-KR" altLang="en-US" sz="2400" b="1" dirty="0" smtClean="0"/>
              <a:t> 설명</a:t>
            </a:r>
            <a:r>
              <a:rPr lang="en-US" altLang="ko-KR" sz="2400" b="1" dirty="0" smtClean="0"/>
              <a:t>(3)</a:t>
            </a:r>
            <a:endParaRPr lang="ko-KR" altLang="en-US" sz="2400" b="1" dirty="0"/>
          </a:p>
        </p:txBody>
      </p:sp>
      <p:sp>
        <p:nvSpPr>
          <p:cNvPr id="28" name="직사각형 27"/>
          <p:cNvSpPr/>
          <p:nvPr/>
        </p:nvSpPr>
        <p:spPr>
          <a:xfrm>
            <a:off x="857224" y="928670"/>
            <a:ext cx="3429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 smtClean="0"/>
              <a:t> 그룹 </a:t>
            </a:r>
            <a:r>
              <a:rPr lang="en-US" altLang="ko-KR" dirty="0" smtClean="0"/>
              <a:t>Copy</a:t>
            </a:r>
            <a:endParaRPr lang="ko-KR" altLang="en-US" dirty="0"/>
          </a:p>
        </p:txBody>
      </p:sp>
      <p:sp>
        <p:nvSpPr>
          <p:cNvPr id="30" name="직사각형 29"/>
          <p:cNvSpPr/>
          <p:nvPr/>
        </p:nvSpPr>
        <p:spPr>
          <a:xfrm>
            <a:off x="1142976" y="1357298"/>
            <a:ext cx="4857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해당 스위치 </a:t>
            </a:r>
            <a:r>
              <a:rPr lang="en-US" altLang="ko-KR" sz="1200" dirty="0" smtClean="0"/>
              <a:t>2</a:t>
            </a:r>
            <a:r>
              <a:rPr lang="ko-KR" altLang="en-US" sz="1200" dirty="0" smtClean="0"/>
              <a:t>개는 </a:t>
            </a:r>
            <a:r>
              <a:rPr lang="en-US" altLang="ko-KR" sz="1200" dirty="0" err="1" smtClean="0"/>
              <a:t>LongKey</a:t>
            </a:r>
            <a:r>
              <a:rPr lang="en-US" altLang="ko-KR" sz="1200" dirty="0" smtClean="0"/>
              <a:t>(</a:t>
            </a:r>
            <a:r>
              <a:rPr lang="ko-KR" altLang="en-US" sz="1200" dirty="0" err="1" smtClean="0"/>
              <a:t>길게누름</a:t>
            </a:r>
            <a:r>
              <a:rPr lang="en-US" altLang="ko-KR" sz="1200" dirty="0" smtClean="0"/>
              <a:t>)</a:t>
            </a:r>
            <a:r>
              <a:rPr lang="ko-KR" altLang="en-US" sz="1200" dirty="0" smtClean="0"/>
              <a:t>로만 동작 됩니다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31" name="직사각형 30"/>
          <p:cNvSpPr/>
          <p:nvPr/>
        </p:nvSpPr>
        <p:spPr>
          <a:xfrm>
            <a:off x="1142976" y="1643050"/>
            <a:ext cx="70723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그룹 지우기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 </a:t>
            </a:r>
            <a:r>
              <a:rPr lang="en-US" altLang="ko-KR" sz="1200" dirty="0" smtClean="0">
                <a:solidFill>
                  <a:srgbClr val="FF0000"/>
                </a:solidFill>
              </a:rPr>
              <a:t>: [IN] , [OUT]  </a:t>
            </a:r>
            <a:r>
              <a:rPr lang="ko-KR" altLang="en-US" sz="1200" dirty="0"/>
              <a:t>을 </a:t>
            </a:r>
            <a:r>
              <a:rPr lang="ko-KR" altLang="en-US" sz="1200" dirty="0" smtClean="0">
                <a:solidFill>
                  <a:srgbClr val="FF0000"/>
                </a:solidFill>
              </a:rPr>
              <a:t>동시 길게 </a:t>
            </a:r>
            <a:r>
              <a:rPr lang="ko-KR" altLang="en-US" sz="1200" dirty="0" smtClean="0"/>
              <a:t>누르면 등에 설정 되어있는 그룹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IDE </a:t>
            </a:r>
            <a:r>
              <a:rPr lang="ko-KR" altLang="en-US" sz="1200" dirty="0" smtClean="0"/>
              <a:t>번호</a:t>
            </a:r>
            <a:r>
              <a:rPr lang="en-US" altLang="ko-KR" sz="1200" dirty="0" smtClean="0"/>
              <a:t>)</a:t>
            </a:r>
            <a:r>
              <a:rPr lang="ko-KR" altLang="en-US" sz="1200" dirty="0" smtClean="0"/>
              <a:t>이 지워집니다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35" name="직사각형 34"/>
          <p:cNvSpPr/>
          <p:nvPr/>
        </p:nvSpPr>
        <p:spPr>
          <a:xfrm>
            <a:off x="1142976" y="1928802"/>
            <a:ext cx="76438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그룹 </a:t>
            </a:r>
            <a:r>
              <a:rPr lang="en-US" altLang="ko-KR" sz="1200" dirty="0" smtClean="0"/>
              <a:t>Copy 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: </a:t>
            </a:r>
            <a:r>
              <a:rPr lang="ko-KR" altLang="en-US" sz="1200" dirty="0" smtClean="0">
                <a:solidFill>
                  <a:srgbClr val="FF0000"/>
                </a:solidFill>
              </a:rPr>
              <a:t>새로운 등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그룹 </a:t>
            </a:r>
            <a:r>
              <a:rPr lang="ko-KR" altLang="en-US" sz="1200" dirty="0" err="1" smtClean="0"/>
              <a:t>지워진등</a:t>
            </a:r>
            <a:r>
              <a:rPr lang="en-US" altLang="ko-KR" sz="1200" dirty="0" smtClean="0"/>
              <a:t>) </a:t>
            </a:r>
            <a:r>
              <a:rPr lang="ko-KR" altLang="en-US" sz="1200" dirty="0" smtClean="0"/>
              <a:t>에 </a:t>
            </a:r>
            <a:r>
              <a:rPr lang="en-US" altLang="ko-KR" sz="1200" dirty="0" smtClean="0">
                <a:solidFill>
                  <a:srgbClr val="FF0000"/>
                </a:solidFill>
              </a:rPr>
              <a:t>[IN]</a:t>
            </a:r>
            <a:r>
              <a:rPr lang="ko-KR" altLang="en-US" sz="1200" dirty="0" smtClean="0"/>
              <a:t>을</a:t>
            </a:r>
            <a:r>
              <a:rPr lang="en-US" altLang="ko-KR" sz="1200" dirty="0"/>
              <a:t> </a:t>
            </a:r>
            <a:r>
              <a:rPr lang="ko-KR" altLang="en-US" sz="1200" dirty="0" smtClean="0"/>
              <a:t>길게 </a:t>
            </a:r>
            <a:r>
              <a:rPr lang="ko-KR" altLang="en-US" sz="1200" dirty="0" err="1" smtClean="0"/>
              <a:t>누른후</a:t>
            </a:r>
            <a:r>
              <a:rPr lang="ko-KR" altLang="en-US" sz="1200" dirty="0" smtClean="0"/>
              <a:t> </a:t>
            </a:r>
            <a:r>
              <a:rPr lang="en-US" altLang="ko-KR" sz="1200" dirty="0" smtClean="0">
                <a:solidFill>
                  <a:srgbClr val="FF0000"/>
                </a:solidFill>
              </a:rPr>
              <a:t>10</a:t>
            </a:r>
            <a:r>
              <a:rPr lang="ko-KR" altLang="en-US" sz="1200" dirty="0" smtClean="0">
                <a:solidFill>
                  <a:srgbClr val="FF0000"/>
                </a:solidFill>
              </a:rPr>
              <a:t>초 이내에 </a:t>
            </a:r>
            <a:endParaRPr lang="en-US" altLang="ko-KR" sz="1200" dirty="0" smtClean="0">
              <a:solidFill>
                <a:srgbClr val="FF0000"/>
              </a:solidFill>
            </a:endParaRPr>
          </a:p>
          <a:p>
            <a:r>
              <a:rPr lang="ko-KR" altLang="en-US" sz="1200" dirty="0" smtClean="0"/>
              <a:t>                 </a:t>
            </a:r>
            <a:r>
              <a:rPr lang="ko-KR" altLang="en-US" sz="1200" dirty="0" smtClean="0">
                <a:solidFill>
                  <a:srgbClr val="FF0000"/>
                </a:solidFill>
              </a:rPr>
              <a:t>기존 </a:t>
            </a:r>
            <a:r>
              <a:rPr lang="en-US" altLang="ko-KR" sz="1200" dirty="0" smtClean="0">
                <a:solidFill>
                  <a:srgbClr val="FF0000"/>
                </a:solidFill>
              </a:rPr>
              <a:t>(IDE</a:t>
            </a:r>
            <a:r>
              <a:rPr lang="ko-KR" altLang="en-US" sz="1200" dirty="0" smtClean="0">
                <a:solidFill>
                  <a:srgbClr val="FF0000"/>
                </a:solidFill>
              </a:rPr>
              <a:t>가 있는</a:t>
            </a:r>
            <a:r>
              <a:rPr lang="en-US" altLang="ko-KR" sz="1200" dirty="0" smtClean="0">
                <a:solidFill>
                  <a:srgbClr val="FF0000"/>
                </a:solidFill>
              </a:rPr>
              <a:t>) </a:t>
            </a:r>
            <a:r>
              <a:rPr lang="ko-KR" altLang="en-US" sz="1200" dirty="0" smtClean="0">
                <a:solidFill>
                  <a:srgbClr val="FF0000"/>
                </a:solidFill>
              </a:rPr>
              <a:t>등</a:t>
            </a:r>
            <a:r>
              <a:rPr lang="ko-KR" altLang="en-US" sz="1200" dirty="0" smtClean="0"/>
              <a:t>에</a:t>
            </a:r>
            <a:r>
              <a:rPr lang="ko-KR" altLang="en-US" sz="1200" dirty="0" smtClean="0">
                <a:solidFill>
                  <a:srgbClr val="FF0000"/>
                </a:solidFill>
              </a:rPr>
              <a:t> </a:t>
            </a:r>
            <a:r>
              <a:rPr lang="en-US" altLang="ko-KR" sz="1200" dirty="0" smtClean="0">
                <a:solidFill>
                  <a:srgbClr val="FF0000"/>
                </a:solidFill>
              </a:rPr>
              <a:t>[OUT]</a:t>
            </a:r>
            <a:r>
              <a:rPr lang="ko-KR" altLang="en-US" sz="1200" dirty="0" smtClean="0"/>
              <a:t>을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길게 누르면 약 </a:t>
            </a:r>
            <a:r>
              <a:rPr lang="en-US" altLang="ko-KR" sz="1200" dirty="0" smtClean="0"/>
              <a:t>10</a:t>
            </a:r>
            <a:r>
              <a:rPr lang="ko-KR" altLang="en-US" sz="1200" dirty="0" err="1" smtClean="0"/>
              <a:t>초동안에</a:t>
            </a:r>
            <a:r>
              <a:rPr lang="ko-KR" altLang="en-US" sz="1200" dirty="0" smtClean="0"/>
              <a:t> 번호가 할당 됩니다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36" name="직사각형 35"/>
          <p:cNvSpPr/>
          <p:nvPr/>
        </p:nvSpPr>
        <p:spPr>
          <a:xfrm>
            <a:off x="1214414" y="2428868"/>
            <a:ext cx="4857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확인방법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센서 </a:t>
            </a:r>
            <a:r>
              <a:rPr lang="ko-KR" altLang="en-US" sz="1200" dirty="0" err="1" smtClean="0"/>
              <a:t>동작시</a:t>
            </a:r>
            <a:r>
              <a:rPr lang="ko-KR" altLang="en-US" sz="1200" dirty="0" smtClean="0"/>
              <a:t> 동시에 불이 켜지는지 확인해야 합니다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  <p:sp>
        <p:nvSpPr>
          <p:cNvPr id="37" name="직사각형 36"/>
          <p:cNvSpPr/>
          <p:nvPr/>
        </p:nvSpPr>
        <p:spPr>
          <a:xfrm>
            <a:off x="1214414" y="3000372"/>
            <a:ext cx="4857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 smtClean="0"/>
              <a:t>참고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환경에 따라 그룹설정이</a:t>
            </a:r>
            <a:r>
              <a:rPr lang="en-US" altLang="ko-KR" sz="1200" dirty="0" smtClean="0"/>
              <a:t> </a:t>
            </a:r>
            <a:r>
              <a:rPr lang="ko-KR" altLang="en-US" sz="1200" dirty="0" err="1" smtClean="0"/>
              <a:t>안될수</a:t>
            </a:r>
            <a:r>
              <a:rPr lang="ko-KR" altLang="en-US" sz="1200" dirty="0" smtClean="0"/>
              <a:t> 있습니다</a:t>
            </a:r>
            <a:r>
              <a:rPr lang="en-US" altLang="ko-KR" sz="1200" dirty="0" smtClean="0"/>
              <a:t>..</a:t>
            </a:r>
            <a:endParaRPr lang="ko-KR" altLang="en-US" sz="1200" dirty="0"/>
          </a:p>
        </p:txBody>
      </p:sp>
      <p:sp>
        <p:nvSpPr>
          <p:cNvPr id="38" name="직사각형 37"/>
          <p:cNvSpPr/>
          <p:nvPr/>
        </p:nvSpPr>
        <p:spPr>
          <a:xfrm>
            <a:off x="857224" y="3643314"/>
            <a:ext cx="3429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dirty="0" smtClean="0"/>
              <a:t> </a:t>
            </a:r>
            <a:r>
              <a:rPr lang="ko-KR" altLang="en-US" dirty="0" err="1" smtClean="0"/>
              <a:t>리모콘</a:t>
            </a:r>
            <a:r>
              <a:rPr lang="ko-KR" altLang="en-US" dirty="0" smtClean="0"/>
              <a:t> 사용방법</a:t>
            </a:r>
            <a:endParaRPr lang="ko-KR" altLang="en-US" dirty="0"/>
          </a:p>
        </p:txBody>
      </p:sp>
      <p:sp>
        <p:nvSpPr>
          <p:cNvPr id="39" name="직사각형 38"/>
          <p:cNvSpPr/>
          <p:nvPr/>
        </p:nvSpPr>
        <p:spPr>
          <a:xfrm>
            <a:off x="1142976" y="4000504"/>
            <a:ext cx="4857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1. </a:t>
            </a:r>
            <a:r>
              <a:rPr lang="ko-KR" altLang="en-US" sz="1200" dirty="0" err="1" smtClean="0"/>
              <a:t>리모콘에</a:t>
            </a:r>
            <a:r>
              <a:rPr lang="ko-KR" altLang="en-US" sz="1200" dirty="0" smtClean="0"/>
              <a:t> 봉으로 만들어진 안테나를 </a:t>
            </a:r>
            <a:r>
              <a:rPr lang="ko-KR" altLang="en-US" sz="1200" dirty="0" smtClean="0">
                <a:solidFill>
                  <a:srgbClr val="FF0000"/>
                </a:solidFill>
              </a:rPr>
              <a:t>연결</a:t>
            </a:r>
            <a:r>
              <a:rPr lang="ko-KR" altLang="en-US" sz="1200" dirty="0" smtClean="0"/>
              <a:t>합니다</a:t>
            </a:r>
            <a:r>
              <a:rPr lang="en-US" altLang="ko-KR" sz="1200" dirty="0" smtClean="0"/>
              <a:t>.</a:t>
            </a:r>
            <a:r>
              <a:rPr lang="ko-KR" altLang="en-US" sz="1200" dirty="0" smtClean="0"/>
              <a:t> </a:t>
            </a:r>
            <a:endParaRPr lang="ko-KR" altLang="en-US" sz="1200" dirty="0"/>
          </a:p>
        </p:txBody>
      </p:sp>
      <p:sp>
        <p:nvSpPr>
          <p:cNvPr id="46" name="직사각형 45"/>
          <p:cNvSpPr/>
          <p:nvPr/>
        </p:nvSpPr>
        <p:spPr>
          <a:xfrm>
            <a:off x="1142976" y="4214818"/>
            <a:ext cx="48577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2. </a:t>
            </a:r>
            <a:r>
              <a:rPr lang="ko-KR" altLang="en-US" sz="1200" dirty="0" smtClean="0">
                <a:solidFill>
                  <a:srgbClr val="FF0000"/>
                </a:solidFill>
              </a:rPr>
              <a:t>봉</a:t>
            </a:r>
            <a:r>
              <a:rPr lang="ko-KR" altLang="en-US" sz="1200" dirty="0" smtClean="0"/>
              <a:t>을 </a:t>
            </a:r>
            <a:r>
              <a:rPr lang="ko-KR" altLang="en-US" sz="1200" dirty="0" smtClean="0">
                <a:solidFill>
                  <a:srgbClr val="FF0000"/>
                </a:solidFill>
              </a:rPr>
              <a:t>길게</a:t>
            </a:r>
            <a:r>
              <a:rPr lang="ko-KR" altLang="en-US" sz="1200" dirty="0" smtClean="0"/>
              <a:t> 만들고</a:t>
            </a:r>
            <a:r>
              <a:rPr lang="en-US" altLang="ko-KR" sz="1200" dirty="0" smtClean="0"/>
              <a:t>, </a:t>
            </a:r>
            <a:r>
              <a:rPr lang="ko-KR" altLang="en-US" sz="1200" dirty="0" err="1" smtClean="0"/>
              <a:t>리모콘</a:t>
            </a:r>
            <a:r>
              <a:rPr lang="ko-KR" altLang="en-US" sz="1200" dirty="0" smtClean="0"/>
              <a:t> </a:t>
            </a:r>
            <a:r>
              <a:rPr lang="ko-KR" altLang="en-US" sz="1200" dirty="0" smtClean="0">
                <a:solidFill>
                  <a:srgbClr val="FF0000"/>
                </a:solidFill>
              </a:rPr>
              <a:t>전원을 </a:t>
            </a:r>
            <a:r>
              <a:rPr lang="en-US" altLang="ko-KR" sz="1200" dirty="0" smtClean="0">
                <a:solidFill>
                  <a:srgbClr val="FF0000"/>
                </a:solidFill>
              </a:rPr>
              <a:t>ON </a:t>
            </a:r>
            <a:r>
              <a:rPr lang="ko-KR" altLang="en-US" sz="1200" dirty="0" smtClean="0"/>
              <a:t>합니다</a:t>
            </a:r>
            <a:r>
              <a:rPr lang="en-US" altLang="ko-KR" sz="1200" dirty="0" smtClean="0"/>
              <a:t>.</a:t>
            </a:r>
            <a:r>
              <a:rPr lang="ko-KR" altLang="en-US" sz="1200" dirty="0" smtClean="0"/>
              <a:t> </a:t>
            </a:r>
            <a:endParaRPr lang="ko-KR" altLang="en-US" sz="1200" dirty="0"/>
          </a:p>
        </p:txBody>
      </p:sp>
      <p:sp>
        <p:nvSpPr>
          <p:cNvPr id="47" name="직사각형 46"/>
          <p:cNvSpPr/>
          <p:nvPr/>
        </p:nvSpPr>
        <p:spPr>
          <a:xfrm>
            <a:off x="1142976" y="4429132"/>
            <a:ext cx="664373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3. </a:t>
            </a:r>
            <a:r>
              <a:rPr lang="ko-KR" altLang="en-US" sz="1200" dirty="0" smtClean="0">
                <a:solidFill>
                  <a:srgbClr val="FF0000"/>
                </a:solidFill>
              </a:rPr>
              <a:t>안테나</a:t>
            </a:r>
            <a:r>
              <a:rPr lang="ko-KR" altLang="en-US" sz="1200" dirty="0" smtClean="0"/>
              <a:t>를 </a:t>
            </a:r>
            <a:r>
              <a:rPr lang="ko-KR" altLang="en-US" sz="1200" dirty="0" smtClean="0">
                <a:solidFill>
                  <a:srgbClr val="FF0000"/>
                </a:solidFill>
              </a:rPr>
              <a:t>센서 주위에 </a:t>
            </a:r>
            <a:r>
              <a:rPr lang="ko-KR" altLang="en-US" sz="1200" dirty="0" smtClean="0"/>
              <a:t>빙빙 돌리면서 해당 </a:t>
            </a:r>
            <a:r>
              <a:rPr lang="ko-KR" altLang="en-US" sz="1200" dirty="0" smtClean="0">
                <a:solidFill>
                  <a:srgbClr val="FF0000"/>
                </a:solidFill>
              </a:rPr>
              <a:t>스위치</a:t>
            </a:r>
            <a:r>
              <a:rPr lang="ko-KR" altLang="en-US" sz="1200" dirty="0" smtClean="0"/>
              <a:t>를 누릅니다</a:t>
            </a:r>
            <a:r>
              <a:rPr lang="en-US" altLang="ko-KR" sz="1200" dirty="0" smtClean="0"/>
              <a:t>. (</a:t>
            </a:r>
            <a:r>
              <a:rPr lang="ko-KR" altLang="en-US" sz="1200" dirty="0" smtClean="0"/>
              <a:t>거리 </a:t>
            </a:r>
            <a:r>
              <a:rPr lang="en-US" altLang="ko-KR" sz="1200" dirty="0" smtClean="0"/>
              <a:t>30Cm </a:t>
            </a:r>
            <a:r>
              <a:rPr lang="ko-KR" altLang="en-US" sz="1200" dirty="0" smtClean="0"/>
              <a:t>이하로</a:t>
            </a:r>
            <a:r>
              <a:rPr lang="en-US" altLang="ko-KR" sz="1200" dirty="0" smtClean="0"/>
              <a:t>)</a:t>
            </a:r>
            <a:r>
              <a:rPr lang="ko-KR" altLang="en-US" sz="1200" dirty="0" smtClean="0"/>
              <a:t> </a:t>
            </a:r>
            <a:endParaRPr lang="ko-KR" altLang="en-US" sz="1200" dirty="0"/>
          </a:p>
        </p:txBody>
      </p:sp>
      <p:sp>
        <p:nvSpPr>
          <p:cNvPr id="48" name="직사각형 47"/>
          <p:cNvSpPr/>
          <p:nvPr/>
        </p:nvSpPr>
        <p:spPr>
          <a:xfrm>
            <a:off x="1142976" y="4643446"/>
            <a:ext cx="60007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/>
              <a:t>4. </a:t>
            </a:r>
            <a:r>
              <a:rPr lang="ko-KR" altLang="en-US" sz="1200" dirty="0" smtClean="0">
                <a:solidFill>
                  <a:srgbClr val="FF0000"/>
                </a:solidFill>
              </a:rPr>
              <a:t>등이</a:t>
            </a:r>
            <a:r>
              <a:rPr lang="ko-KR" altLang="en-US" sz="1200" dirty="0" smtClean="0"/>
              <a:t> </a:t>
            </a:r>
            <a:r>
              <a:rPr lang="ko-KR" altLang="en-US" sz="1200" dirty="0" err="1" smtClean="0">
                <a:solidFill>
                  <a:srgbClr val="FF0000"/>
                </a:solidFill>
              </a:rPr>
              <a:t>깜박</a:t>
            </a:r>
            <a:r>
              <a:rPr lang="ko-KR" altLang="en-US" sz="1200" dirty="0" err="1" smtClean="0"/>
              <a:t>이는것을</a:t>
            </a:r>
            <a:r>
              <a:rPr lang="ko-KR" altLang="en-US" sz="1200" dirty="0" smtClean="0"/>
              <a:t> 확인합니다</a:t>
            </a:r>
            <a:r>
              <a:rPr lang="en-US" altLang="ko-KR" sz="1200" dirty="0" smtClean="0"/>
              <a:t>.(</a:t>
            </a:r>
            <a:r>
              <a:rPr lang="ko-KR" altLang="en-US" sz="1200" dirty="0" err="1" smtClean="0"/>
              <a:t>리모콘으로</a:t>
            </a:r>
            <a:r>
              <a:rPr lang="ko-KR" altLang="en-US" sz="1200" dirty="0" smtClean="0"/>
              <a:t> 값이 정상적으로 설정되면  깜박임</a:t>
            </a:r>
            <a:r>
              <a:rPr lang="en-US" altLang="ko-KR" sz="1200" dirty="0" smtClean="0"/>
              <a:t>)</a:t>
            </a:r>
            <a:endParaRPr lang="ko-KR" alt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563</Words>
  <Application>Microsoft Office PowerPoint</Application>
  <PresentationFormat>화면 슬라이드 쇼(4:3)</PresentationFormat>
  <Paragraphs>68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조명 센서 무선(RF) 리모콘  사용 설명서 (소비자용)</vt:lpstr>
      <vt:lpstr>슬라이드 2</vt:lpstr>
      <vt:lpstr>슬라이드 3</vt:lpstr>
      <vt:lpstr>슬라이드 4</vt:lpstr>
      <vt:lpstr>슬라이드 5</vt:lpstr>
      <vt:lpstr>슬라이드 6</vt:lpstr>
    </vt:vector>
  </TitlesOfParts>
  <Company>R&amp;D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무선 세팅용 리모콘  사용 설명서 (소비자용)</dc:title>
  <dc:creator>lksu_O</dc:creator>
  <cp:lastModifiedBy>lksu_O</cp:lastModifiedBy>
  <cp:revision>23</cp:revision>
  <dcterms:created xsi:type="dcterms:W3CDTF">2018-09-07T04:18:23Z</dcterms:created>
  <dcterms:modified xsi:type="dcterms:W3CDTF">2019-07-02T09:27:03Z</dcterms:modified>
</cp:coreProperties>
</file>